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/>
    <p:restoredTop sz="94714"/>
  </p:normalViewPr>
  <p:slideViewPr>
    <p:cSldViewPr snapToGrid="0">
      <p:cViewPr>
        <p:scale>
          <a:sx n="100" d="100"/>
          <a:sy n="100" d="100"/>
        </p:scale>
        <p:origin x="74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18268</TotalTime>
  <Words>159</Words>
  <Application>Microsoft Macintosh PowerPoint</Application>
  <PresentationFormat>ワイド画面</PresentationFormat>
  <Paragraphs>65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15</cp:revision>
  <dcterms:created xsi:type="dcterms:W3CDTF">2024-12-24T03:20:35Z</dcterms:created>
  <dcterms:modified xsi:type="dcterms:W3CDTF">2025-01-25T09:45:51Z</dcterms:modified>
</cp:coreProperties>
</file>